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mardi,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11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novembre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316" y="3207290"/>
            <a:ext cx="8688614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Use direct object pronouns to sound less repetitive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7778" y="4800600"/>
            <a:ext cx="8688614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Explain to a French person how your family celebrates your favorite holiday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6382</TotalTime>
  <Words>34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127</cp:revision>
  <dcterms:created xsi:type="dcterms:W3CDTF">2011-09-14T23:22:57Z</dcterms:created>
  <dcterms:modified xsi:type="dcterms:W3CDTF">2014-11-11T12:05:57Z</dcterms:modified>
</cp:coreProperties>
</file>